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7" autoAdjust="0"/>
    <p:restoredTop sz="41948" autoAdjust="0"/>
  </p:normalViewPr>
  <p:slideViewPr>
    <p:cSldViewPr snapToGrid="0">
      <p:cViewPr varScale="1">
        <p:scale>
          <a:sx n="54" d="100"/>
          <a:sy n="54" d="100"/>
        </p:scale>
        <p:origin x="664" y="2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spd="slow" p14:dur="2000" advTm="15999"/>
    </mc:Choice>
    <mc:Fallback>
      <p:transition spd="slow" advTm="15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mc:AlternateContent xmlns:mc="http://schemas.openxmlformats.org/markup-compatibility/2006">
    <mc:Choice xmlns:p14="http://schemas.microsoft.com/office/powerpoint/2010/main" Requires="p14">
      <p:transition spd="slow" p14:dur="2000" advTm="5855"/>
    </mc:Choice>
    <mc:Fallback>
      <p:transition spd="slow" advTm="58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4="http://schemas.microsoft.com/office/powerpoint/2010/main" Requires="p14">
      <p:transition spd="slow" p14:dur="2000" advTm="3972"/>
    </mc:Choice>
    <mc:Fallback>
      <p:transition spd="slow" advTm="39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mc:AlternateContent xmlns:mc="http://schemas.openxmlformats.org/markup-compatibility/2006">
    <mc:Choice xmlns:p14="http://schemas.microsoft.com/office/powerpoint/2010/main" Requires="p14">
      <p:transition spd="slow" p14:dur="2000" advTm="1223"/>
    </mc:Choice>
    <mc:Fallback>
      <p:transition spd="slow" advTm="12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mc:AlternateContent xmlns:mc="http://schemas.openxmlformats.org/markup-compatibility/2006">
    <mc:Choice xmlns:p14="http://schemas.microsoft.com/office/powerpoint/2010/main" Requires="p14">
      <p:transition spd="slow" p14:dur="2000" advTm="26029"/>
    </mc:Choice>
    <mc:Fallback>
      <p:transition spd="slow" advTm="26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mc:Choice xmlns:p14="http://schemas.microsoft.com/office/powerpoint/2010/main" Requires="p14">
      <p:transition spd="slow" p14:dur="2000" advTm="887"/>
    </mc:Choice>
    <mc:Fallback>
      <p:transition spd="slow" advTm="8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4="http://schemas.microsoft.com/office/powerpoint/2010/main" Requires="p14">
      <p:transition spd="slow" p14:dur="2000" advTm="26513"/>
    </mc:Choice>
    <mc:Fallback>
      <p:transition spd="slow" advTm="265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597"/>
    </mc:Choice>
    <mc:Fallback>
      <p:transition spd="slow" advTm="205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610618" y="1440873"/>
            <a:ext cx="8965743" cy="4953573"/>
          </a:xfrm>
          <a:prstGeom prst="rect">
            <a:avLst/>
          </a:prstGeom>
        </p:spPr>
      </p:pic>
    </p:spTree>
    <p:custDataLst>
      <p:tags r:id="rId1"/>
    </p:custDataLst>
    <p:extLst>
      <p:ext uri="{BB962C8B-B14F-4D97-AF65-F5344CB8AC3E}">
        <p14:creationId xmlns:p14="http://schemas.microsoft.com/office/powerpoint/2010/main" val="3635591063"/>
      </p:ext>
    </p:extLst>
  </p:cSld>
  <p:clrMapOvr>
    <a:masterClrMapping/>
  </p:clrMapOvr>
  <mc:AlternateContent xmlns:mc="http://schemas.openxmlformats.org/markup-compatibility/2006">
    <mc:Choice xmlns:p14="http://schemas.microsoft.com/office/powerpoint/2010/main" Requires="p14">
      <p:transition spd="slow" p14:dur="2000" advTm="193700"/>
    </mc:Choice>
    <mc:Fallback>
      <p:transition spd="slow" advTm="19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604" objId="9"/>
        <p14:stopEvt time="184036" objId="9"/>
        <p14:playEvt time="189016" objId="9"/>
        <p14:stopEvt time="193700"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mc:AlternateContent xmlns:mc="http://schemas.openxmlformats.org/markup-compatibility/2006">
    <mc:Choice xmlns:p14="http://schemas.microsoft.com/office/powerpoint/2010/main" Requires="p14">
      <p:transition spd="slow" p14:dur="2000" advTm="209438"/>
    </mc:Choice>
    <mc:Fallback>
      <p:transition spd="slow" advTm="209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007" objId="4"/>
        <p14:stopEvt time="205536"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dirty="0"/>
              <a:t>The </a:t>
            </a:r>
            <a:r>
              <a:rPr lang="en-US" dirty="0" err="1"/>
              <a:t>clientloop</a:t>
            </a:r>
            <a:r>
              <a:rPr lang="en-US" dirty="0"/>
              <a:t> function is stored on the chain which will incur costs. However if the database is small this would be sufficient. If the database is large, it may be more cost effective to use a mapping to manage this function </a:t>
            </a:r>
          </a:p>
          <a:p>
            <a:r>
              <a:rPr lang="en-US" dirty="0"/>
              <a:t>The </a:t>
            </a:r>
            <a:r>
              <a:rPr lang="en-US" dirty="0" err="1"/>
              <a:t>checkvalidity</a:t>
            </a:r>
            <a:r>
              <a:rPr lang="en-US" dirty="0"/>
              <a:t> function does not work well on the test environment </a:t>
            </a:r>
          </a:p>
          <a:p>
            <a:r>
              <a:rPr lang="en-US" dirty="0"/>
              <a:t>Date format for the </a:t>
            </a:r>
            <a:r>
              <a:rPr lang="en-US"/>
              <a:t>end date is stored as timestamp on the blockchain</a:t>
            </a:r>
          </a:p>
        </p:txBody>
      </p:sp>
    </p:spTree>
    <p:extLst>
      <p:ext uri="{BB962C8B-B14F-4D97-AF65-F5344CB8AC3E}">
        <p14:creationId xmlns:p14="http://schemas.microsoft.com/office/powerpoint/2010/main" val="428461688"/>
      </p:ext>
    </p:extLst>
  </p:cSld>
  <p:clrMapOvr>
    <a:masterClrMapping/>
  </p:clrMapOvr>
  <mc:AlternateContent xmlns:mc="http://schemas.openxmlformats.org/markup-compatibility/2006">
    <mc:Choice xmlns:p14="http://schemas.microsoft.com/office/powerpoint/2010/main" Requires="p14">
      <p:transition spd="slow" p14:dur="2000" advTm="73477"/>
    </mc:Choice>
    <mc:Fallback>
      <p:transition spd="slow" advTm="734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44</TotalTime>
  <Words>1247</Words>
  <Application>Microsoft Macintosh PowerPoint</Application>
  <PresentationFormat>Widescreen</PresentationFormat>
  <Paragraphs>126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5</cp:revision>
  <dcterms:created xsi:type="dcterms:W3CDTF">2020-11-25T00:14:54Z</dcterms:created>
  <dcterms:modified xsi:type="dcterms:W3CDTF">2020-11-25T01:01:31Z</dcterms:modified>
</cp:coreProperties>
</file>